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60"/>
    <p:restoredTop sz="94694"/>
  </p:normalViewPr>
  <p:slideViewPr>
    <p:cSldViewPr snapToGrid="0" showGuides="1">
      <p:cViewPr varScale="1">
        <p:scale>
          <a:sx n="84" d="100"/>
          <a:sy n="84" d="100"/>
        </p:scale>
        <p:origin x="3096" y="1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3EA0-3943-8349-B830-687EBEF50A42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541D-6DEF-5549-899A-D03D869269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853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3EA0-3943-8349-B830-687EBEF50A42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541D-6DEF-5549-899A-D03D869269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569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3EA0-3943-8349-B830-687EBEF50A42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541D-6DEF-5549-899A-D03D869269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92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3EA0-3943-8349-B830-687EBEF50A42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541D-6DEF-5549-899A-D03D869269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401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3EA0-3943-8349-B830-687EBEF50A42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541D-6DEF-5549-899A-D03D869269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853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3EA0-3943-8349-B830-687EBEF50A42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541D-6DEF-5549-899A-D03D869269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71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3EA0-3943-8349-B830-687EBEF50A42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541D-6DEF-5549-899A-D03D869269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07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3EA0-3943-8349-B830-687EBEF50A42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541D-6DEF-5549-899A-D03D869269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427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3EA0-3943-8349-B830-687EBEF50A42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541D-6DEF-5549-899A-D03D869269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555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3EA0-3943-8349-B830-687EBEF50A42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541D-6DEF-5549-899A-D03D869269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67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3EA0-3943-8349-B830-687EBEF50A42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541D-6DEF-5549-899A-D03D869269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50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43EA0-3943-8349-B830-687EBEF50A42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3541D-6DEF-5549-899A-D03D869269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68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DC66C97-E089-4728-C995-03E845951A6D}"/>
              </a:ext>
            </a:extLst>
          </p:cNvPr>
          <p:cNvSpPr txBox="1"/>
          <p:nvPr/>
        </p:nvSpPr>
        <p:spPr>
          <a:xfrm>
            <a:off x="688975" y="112749"/>
            <a:ext cx="548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/>
              <a:t>さくら草まつり　ステージ出演申込書</a:t>
            </a:r>
            <a:endParaRPr kumimoji="1" lang="en-US" altLang="ja-JP" sz="2400" b="1" dirty="0"/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86F95E30-2553-D4A0-AEAB-358648D4A0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562221"/>
              </p:ext>
            </p:extLst>
          </p:nvPr>
        </p:nvGraphicFramePr>
        <p:xfrm>
          <a:off x="324000" y="926631"/>
          <a:ext cx="6409944" cy="69681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0720">
                  <a:extLst>
                    <a:ext uri="{9D8B030D-6E8A-4147-A177-3AD203B41FA5}">
                      <a16:colId xmlns:a16="http://schemas.microsoft.com/office/drawing/2014/main" val="1357921838"/>
                    </a:ext>
                  </a:extLst>
                </a:gridCol>
                <a:gridCol w="4459224">
                  <a:extLst>
                    <a:ext uri="{9D8B030D-6E8A-4147-A177-3AD203B41FA5}">
                      <a16:colId xmlns:a16="http://schemas.microsoft.com/office/drawing/2014/main" val="2453689640"/>
                    </a:ext>
                  </a:extLst>
                </a:gridCol>
              </a:tblGrid>
              <a:tr h="460248">
                <a:tc>
                  <a:txBody>
                    <a:bodyPr/>
                    <a:lstStyle/>
                    <a:p>
                      <a:r>
                        <a:rPr kumimoji="1" lang="ja-JP" altLang="en-US"/>
                        <a:t>団体名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en-US" altLang="ja-JP" sz="900" dirty="0"/>
                        <a:t>※</a:t>
                      </a:r>
                      <a:r>
                        <a:rPr kumimoji="1" lang="ja-JP" altLang="en-US" sz="900"/>
                        <a:t>当日のステージタイムスケジュール案内看板に記載する名前となります。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5165437"/>
                  </a:ext>
                </a:extLst>
              </a:tr>
              <a:tr h="184714">
                <a:tc>
                  <a:txBody>
                    <a:bodyPr/>
                    <a:lstStyle/>
                    <a:p>
                      <a:r>
                        <a:rPr kumimoji="1" lang="ja-JP" altLang="en-US" sz="800"/>
                        <a:t>ふりがな</a:t>
                      </a:r>
                      <a:endParaRPr kumimoji="1" lang="en-US" altLang="ja-JP" sz="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3536351"/>
                  </a:ext>
                </a:extLst>
              </a:tr>
              <a:tr h="460248">
                <a:tc>
                  <a:txBody>
                    <a:bodyPr/>
                    <a:lstStyle/>
                    <a:p>
                      <a:r>
                        <a:rPr kumimoji="1" lang="ja-JP" altLang="en-US"/>
                        <a:t>代表者氏名</a:t>
                      </a:r>
                      <a:endParaRPr kumimoji="1" lang="en-US" altLang="ja-JP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30699675"/>
                  </a:ext>
                </a:extLst>
              </a:tr>
              <a:tr h="1014984">
                <a:tc>
                  <a:txBody>
                    <a:bodyPr/>
                    <a:lstStyle/>
                    <a:p>
                      <a:r>
                        <a:rPr kumimoji="1" lang="ja-JP" altLang="en-US"/>
                        <a:t>ご住所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0540202"/>
                  </a:ext>
                </a:extLst>
              </a:tr>
              <a:tr h="646176">
                <a:tc>
                  <a:txBody>
                    <a:bodyPr/>
                    <a:lstStyle/>
                    <a:p>
                      <a:r>
                        <a:rPr kumimoji="1" lang="ja-JP" altLang="en-US"/>
                        <a:t>お電話番号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sz="900" dirty="0"/>
                    </a:p>
                    <a:p>
                      <a:r>
                        <a:rPr kumimoji="1" lang="en-US" altLang="ja-JP" sz="900" dirty="0"/>
                        <a:t>※</a:t>
                      </a:r>
                      <a:r>
                        <a:rPr kumimoji="1" lang="ja-JP" altLang="en-US" sz="900"/>
                        <a:t>イベント当日も繋がるご連絡先をご記入ください。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851203"/>
                  </a:ext>
                </a:extLst>
              </a:tr>
              <a:tr h="460248">
                <a:tc>
                  <a:txBody>
                    <a:bodyPr/>
                    <a:lstStyle/>
                    <a:p>
                      <a:r>
                        <a:rPr kumimoji="1" lang="ja-JP" altLang="en-US"/>
                        <a:t>メールアドレス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9320126"/>
                  </a:ext>
                </a:extLst>
              </a:tr>
              <a:tr h="460248">
                <a:tc>
                  <a:txBody>
                    <a:bodyPr/>
                    <a:lstStyle/>
                    <a:p>
                      <a:r>
                        <a:rPr kumimoji="1" lang="ja-JP" altLang="en-US"/>
                        <a:t>パフォーマンス内容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40956"/>
                  </a:ext>
                </a:extLst>
              </a:tr>
              <a:tr h="722376">
                <a:tc>
                  <a:txBody>
                    <a:bodyPr/>
                    <a:lstStyle/>
                    <a:p>
                      <a:r>
                        <a:rPr kumimoji="1" lang="ja-JP" altLang="en-US"/>
                        <a:t>出演希望枠</a:t>
                      </a:r>
                      <a:endParaRPr kumimoji="1" lang="en-US" altLang="ja-JP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第１希望　１０：１５</a:t>
                      </a:r>
                      <a:r>
                        <a:rPr kumimoji="1" lang="en-US" altLang="ja-JP" sz="1200" dirty="0"/>
                        <a:t>〜</a:t>
                      </a:r>
                      <a:r>
                        <a:rPr kumimoji="1" lang="ja-JP" altLang="en-US" sz="1200"/>
                        <a:t>　１２：１５</a:t>
                      </a:r>
                      <a:r>
                        <a:rPr kumimoji="1" lang="en-US" altLang="ja-JP" sz="1200" dirty="0"/>
                        <a:t>〜</a:t>
                      </a:r>
                      <a:r>
                        <a:rPr kumimoji="1" lang="ja-JP" altLang="en-US" sz="1200"/>
                        <a:t>　１４：１５</a:t>
                      </a:r>
                      <a:r>
                        <a:rPr kumimoji="1" lang="en-US" altLang="ja-JP" sz="1200" dirty="0"/>
                        <a:t>〜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/>
                        <a:t>第２希望　１０：１５</a:t>
                      </a:r>
                      <a:r>
                        <a:rPr kumimoji="1" lang="en-US" altLang="ja-JP" sz="1200" dirty="0"/>
                        <a:t>〜</a:t>
                      </a:r>
                      <a:r>
                        <a:rPr kumimoji="1" lang="ja-JP" altLang="en-US" sz="1200"/>
                        <a:t>　１２：１５</a:t>
                      </a:r>
                      <a:r>
                        <a:rPr kumimoji="1" lang="en-US" altLang="ja-JP" sz="1200" dirty="0"/>
                        <a:t>〜</a:t>
                      </a:r>
                      <a:r>
                        <a:rPr kumimoji="1" lang="ja-JP" altLang="en-US" sz="1200"/>
                        <a:t>　１４：１５</a:t>
                      </a:r>
                      <a:r>
                        <a:rPr kumimoji="1" lang="en-US" altLang="ja-JP" sz="1200" dirty="0"/>
                        <a:t>〜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/>
                        <a:t>※</a:t>
                      </a:r>
                      <a:r>
                        <a:rPr kumimoji="1" lang="ja-JP" altLang="en-US" sz="900"/>
                        <a:t>第１・２希望それぞれ１つずつ選択してください。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51140"/>
                  </a:ext>
                </a:extLst>
              </a:tr>
              <a:tr h="460248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パフォーマンス予定時間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　　　　　　　　　　　　　　　　分（最大３０分）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4213618"/>
                  </a:ext>
                </a:extLst>
              </a:tr>
              <a:tr h="468337">
                <a:tc>
                  <a:txBody>
                    <a:bodyPr/>
                    <a:lstStyle/>
                    <a:p>
                      <a:r>
                        <a:rPr kumimoji="1" lang="ja-JP" altLang="en-US"/>
                        <a:t>パフォーマンス内容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33389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/>
                        <a:t>参加人数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r>
                        <a:rPr kumimoji="1" lang="ja-JP" altLang="en-US"/>
                        <a:t>　　　　　　　　　　　　　　人</a:t>
                      </a:r>
                      <a:endParaRPr kumimoji="1" lang="en-US" altLang="ja-JP" dirty="0"/>
                    </a:p>
                    <a:p>
                      <a:endParaRPr kumimoji="1" lang="ja-JP" alt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530031"/>
                  </a:ext>
                </a:extLst>
              </a:tr>
              <a:tr h="46024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/>
                        <a:t>使用音源媒体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986040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7549D7B-7C8E-DDC9-B95B-99B35F3EFCEE}"/>
              </a:ext>
            </a:extLst>
          </p:cNvPr>
          <p:cNvSpPr txBox="1"/>
          <p:nvPr/>
        </p:nvSpPr>
        <p:spPr>
          <a:xfrm>
            <a:off x="3832248" y="566381"/>
            <a:ext cx="29016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/>
              <a:t>お申し込み日：令和７年　　月　　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00910B5-3B12-A1CA-959D-25B8C2AA562A}"/>
              </a:ext>
            </a:extLst>
          </p:cNvPr>
          <p:cNvSpPr txBox="1"/>
          <p:nvPr/>
        </p:nvSpPr>
        <p:spPr>
          <a:xfrm>
            <a:off x="3739896" y="8492905"/>
            <a:ext cx="37941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/>
              <a:t>提出先</a:t>
            </a:r>
            <a:endParaRPr kumimoji="1" lang="en-US" altLang="ja-JP" sz="1400" dirty="0"/>
          </a:p>
          <a:p>
            <a:r>
              <a:rPr kumimoji="1" lang="ja-JP" altLang="en-US" sz="1400"/>
              <a:t>（公社）さいたま観光国際協会</a:t>
            </a:r>
            <a:endParaRPr kumimoji="1" lang="en-US" altLang="ja-JP" sz="1400" dirty="0"/>
          </a:p>
          <a:p>
            <a:r>
              <a:rPr kumimoji="1" lang="ja-JP" altLang="en-US" sz="1400"/>
              <a:t>観光事業課イベント事業第２係</a:t>
            </a:r>
            <a:endParaRPr kumimoji="1" lang="en-US" altLang="ja-JP" sz="1400" dirty="0"/>
          </a:p>
          <a:p>
            <a:r>
              <a:rPr kumimoji="1" lang="ja-JP" altLang="en-US" sz="1400"/>
              <a:t>担当：藤村・橋本</a:t>
            </a:r>
            <a:endParaRPr kumimoji="1" lang="en-US" altLang="ja-JP" sz="1400" dirty="0"/>
          </a:p>
          <a:p>
            <a:r>
              <a:rPr kumimoji="1" lang="ja-JP" altLang="en-US" sz="1400"/>
              <a:t>ＦＡＸ：０４８−６４７−０１２６</a:t>
            </a:r>
            <a:endParaRPr kumimoji="1" lang="en-US" altLang="ja-JP" sz="1400" dirty="0"/>
          </a:p>
          <a:p>
            <a:r>
              <a:rPr kumimoji="1" lang="ja-JP" altLang="en-US" sz="1400"/>
              <a:t>Ｅｍａｉｌ：</a:t>
            </a:r>
            <a:r>
              <a:rPr kumimoji="1" lang="en-US" altLang="ja-JP" sz="1400" dirty="0" err="1"/>
              <a:t>sakuraso@stib.jp</a:t>
            </a:r>
            <a:endParaRPr kumimoji="1" lang="ja-JP" altLang="en-US" sz="140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E62FEBD-035C-E0D0-7DC6-C7B7804FD346}"/>
              </a:ext>
            </a:extLst>
          </p:cNvPr>
          <p:cNvSpPr txBox="1"/>
          <p:nvPr/>
        </p:nvSpPr>
        <p:spPr>
          <a:xfrm>
            <a:off x="-266700" y="7916162"/>
            <a:ext cx="5622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/>
              <a:t>お申し込み期限：令和７年３月１４日（金）　１７時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9D0B186-787C-E2B1-25BA-14B482E68952}"/>
              </a:ext>
            </a:extLst>
          </p:cNvPr>
          <p:cNvSpPr txBox="1"/>
          <p:nvPr/>
        </p:nvSpPr>
        <p:spPr>
          <a:xfrm>
            <a:off x="324000" y="8190390"/>
            <a:ext cx="542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/>
              <a:t>お申し込み後は、念の為確認のお電話をお願いいたします。</a:t>
            </a:r>
            <a:endParaRPr kumimoji="1" lang="en-US" altLang="ja-JP" sz="1400" dirty="0"/>
          </a:p>
          <a:p>
            <a:r>
              <a:rPr kumimoji="1" lang="ja-JP" altLang="en-US" sz="1400"/>
              <a:t>　（電話番号：０４８−６４７−８３３９）</a:t>
            </a:r>
          </a:p>
        </p:txBody>
      </p:sp>
    </p:spTree>
    <p:extLst>
      <p:ext uri="{BB962C8B-B14F-4D97-AF65-F5344CB8AC3E}">
        <p14:creationId xmlns:p14="http://schemas.microsoft.com/office/powerpoint/2010/main" val="3311014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159</Words>
  <Application>Microsoft Macintosh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MB-29</dc:creator>
  <cp:lastModifiedBy>MB-29</cp:lastModifiedBy>
  <cp:revision>40</cp:revision>
  <cp:lastPrinted>2025-03-05T07:25:36Z</cp:lastPrinted>
  <dcterms:created xsi:type="dcterms:W3CDTF">2025-01-24T06:43:51Z</dcterms:created>
  <dcterms:modified xsi:type="dcterms:W3CDTF">2025-03-05T07:32:46Z</dcterms:modified>
</cp:coreProperties>
</file>